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4"/>
  </p:handoutMasterIdLst>
  <p:sldIdLst>
    <p:sldId id="292" r:id="rId2"/>
    <p:sldId id="293" r:id="rId3"/>
    <p:sldId id="273" r:id="rId4"/>
    <p:sldId id="274" r:id="rId5"/>
    <p:sldId id="282" r:id="rId6"/>
    <p:sldId id="283" r:id="rId7"/>
    <p:sldId id="284" r:id="rId8"/>
    <p:sldId id="288" r:id="rId9"/>
    <p:sldId id="286" r:id="rId10"/>
    <p:sldId id="287" r:id="rId11"/>
    <p:sldId id="289" r:id="rId12"/>
    <p:sldId id="290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1484841" y="3055491"/>
              <a:ext cx="6174318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des soustractions avec des nombres inférieurs à 10.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11 – 8 = …</a:t>
            </a:r>
          </a:p>
        </p:txBody>
      </p:sp>
    </p:spTree>
    <p:extLst>
      <p:ext uri="{BB962C8B-B14F-4D97-AF65-F5344CB8AC3E}">
        <p14:creationId xmlns:p14="http://schemas.microsoft.com/office/powerpoint/2010/main" val="168576711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11 – 8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841175" y="989611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D9C8E2A-C983-B341-CF23-A03B9F830343}"/>
              </a:ext>
            </a:extLst>
          </p:cNvPr>
          <p:cNvSpPr/>
          <p:nvPr/>
        </p:nvSpPr>
        <p:spPr>
          <a:xfrm>
            <a:off x="2682190" y="3279372"/>
            <a:ext cx="3599815" cy="563880"/>
          </a:xfrm>
          <a:prstGeom prst="rect">
            <a:avLst/>
          </a:prstGeom>
          <a:solidFill>
            <a:srgbClr val="F5A9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4F93630-8A73-12E7-2219-CCA91F475665}"/>
              </a:ext>
            </a:extLst>
          </p:cNvPr>
          <p:cNvSpPr/>
          <p:nvPr/>
        </p:nvSpPr>
        <p:spPr>
          <a:xfrm>
            <a:off x="2682190" y="3843252"/>
            <a:ext cx="2853690" cy="5638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400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Accolade fermante 22">
            <a:extLst>
              <a:ext uri="{FF2B5EF4-FFF2-40B4-BE49-F238E27FC236}">
                <a16:creationId xmlns:a16="http://schemas.microsoft.com/office/drawing/2014/main" id="{9CD45629-2F0E-A723-13DD-40A4EE753E57}"/>
              </a:ext>
            </a:extLst>
          </p:cNvPr>
          <p:cNvSpPr/>
          <p:nvPr/>
        </p:nvSpPr>
        <p:spPr>
          <a:xfrm rot="5400000">
            <a:off x="5767972" y="3611160"/>
            <a:ext cx="281940" cy="746125"/>
          </a:xfrm>
          <a:prstGeom prst="rightBrace">
            <a:avLst>
              <a:gd name="adj1" fmla="val 38492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18144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9" grpId="0" animBg="1"/>
      <p:bldP spid="22" grpId="0" animBg="1"/>
      <p:bldP spid="2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Comment calculer ?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302491" y="111628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10 – 3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3CCE11A-DA18-9FAC-5F9F-B975994DE97D}"/>
              </a:ext>
            </a:extLst>
          </p:cNvPr>
          <p:cNvSpPr txBox="1"/>
          <p:nvPr/>
        </p:nvSpPr>
        <p:spPr>
          <a:xfrm>
            <a:off x="302491" y="2439720"/>
            <a:ext cx="519182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15 – 12 = …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187D3D39-BF32-6F2C-40F7-95F0D462D8C0}"/>
              </a:ext>
            </a:extLst>
          </p:cNvPr>
          <p:cNvSpPr txBox="1"/>
          <p:nvPr/>
        </p:nvSpPr>
        <p:spPr>
          <a:xfrm>
            <a:off x="302491" y="3763159"/>
            <a:ext cx="52769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25 – 23 = …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B7A37ED0-2F3E-55D4-6358-A7B3427FEEC3}"/>
              </a:ext>
            </a:extLst>
          </p:cNvPr>
          <p:cNvSpPr txBox="1"/>
          <p:nvPr/>
        </p:nvSpPr>
        <p:spPr>
          <a:xfrm>
            <a:off x="302491" y="5086598"/>
            <a:ext cx="527693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42 – 2 = …</a:t>
            </a:r>
          </a:p>
        </p:txBody>
      </p:sp>
    </p:spTree>
    <p:extLst>
      <p:ext uri="{BB962C8B-B14F-4D97-AF65-F5344CB8AC3E}">
        <p14:creationId xmlns:p14="http://schemas.microsoft.com/office/powerpoint/2010/main" val="3037962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9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229CD674-3F77-D3C5-2450-7F00076DF98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BE5F3BEC-561C-7A83-F813-440E6704C7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934" y="429318"/>
            <a:ext cx="9069066" cy="52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842798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13 – 2 = …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13 – 2 = …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CD8032A0-F919-5A37-CD86-D34A45E7FC3B}"/>
              </a:ext>
            </a:extLst>
          </p:cNvPr>
          <p:cNvGrpSpPr/>
          <p:nvPr/>
        </p:nvGrpSpPr>
        <p:grpSpPr>
          <a:xfrm>
            <a:off x="1155866" y="3577204"/>
            <a:ext cx="5899859" cy="723894"/>
            <a:chOff x="96560" y="3185319"/>
            <a:chExt cx="5722336" cy="723894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07D0EA4E-334C-E440-CDE3-24FF4CB71B4B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6DF00BA0-1D70-3450-683C-D416A2BFAF73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A59C346-FF6E-F9F0-2923-70287EA701E4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6F191125-2B25-7FAE-153E-CD942D159FA4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3BBD07D5-6A36-30DD-0AC4-861C98F0994B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9173082-0BE5-C65B-A929-6B37098EF134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A33B5263-EFAF-72B7-8614-3F41325AE6C5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BC259CD8-BE8D-C228-23E8-3FD1DA8F0163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82629475-04ED-3728-43B7-208A59BC2F0B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5A05E5FA-8DA5-7D84-8BC2-0F1401C14404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A9860406-CFFE-7A39-F493-5276B1E5ADAB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DFC0CB7-A2B7-C1B8-85E1-4DB79864CAE0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grpSp>
          <p:nvGrpSpPr>
            <p:cNvPr id="11" name="Groupe 10">
              <a:extLst>
                <a:ext uri="{FF2B5EF4-FFF2-40B4-BE49-F238E27FC236}">
                  <a16:creationId xmlns:a16="http://schemas.microsoft.com/office/drawing/2014/main" id="{AF2143B6-1EB7-0EE1-52FF-4265376DC9E3}"/>
                </a:ext>
              </a:extLst>
            </p:cNvPr>
            <p:cNvGrpSpPr/>
            <p:nvPr/>
          </p:nvGrpSpPr>
          <p:grpSpPr>
            <a:xfrm>
              <a:off x="4498357" y="3185319"/>
              <a:ext cx="1320539" cy="722871"/>
              <a:chOff x="96560" y="3186342"/>
              <a:chExt cx="2723265" cy="1008000"/>
            </a:xfrm>
          </p:grpSpPr>
          <p:grpSp>
            <p:nvGrpSpPr>
              <p:cNvPr id="14" name="Groupe 13">
                <a:extLst>
                  <a:ext uri="{FF2B5EF4-FFF2-40B4-BE49-F238E27FC236}">
                    <a16:creationId xmlns:a16="http://schemas.microsoft.com/office/drawing/2014/main" id="{1AD183EA-9192-3584-C383-885F5B2200F4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2723265" cy="1008000"/>
                <a:chOff x="-143347" y="3807816"/>
                <a:chExt cx="3024000" cy="1008000"/>
              </a:xfrm>
            </p:grpSpPr>
            <p:sp>
              <p:nvSpPr>
                <p:cNvPr id="16" name="Rectangle 15">
                  <a:extLst>
                    <a:ext uri="{FF2B5EF4-FFF2-40B4-BE49-F238E27FC236}">
                      <a16:creationId xmlns:a16="http://schemas.microsoft.com/office/drawing/2014/main" id="{90AB281A-A5E3-09FB-4B93-5443EBAAE473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rgbClr val="FFFF00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13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8" name="Rectangle 17">
                  <a:extLst>
                    <a:ext uri="{FF2B5EF4-FFF2-40B4-BE49-F238E27FC236}">
                      <a16:creationId xmlns:a16="http://schemas.microsoft.com/office/drawing/2014/main" id="{ABF3A9D4-A55A-AB35-A5D6-F497E52EB3E4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noFill/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11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9EE3D926-DBFD-7054-D99D-7AD1A452FC48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12</a:t>
                </a:r>
                <a:endParaRPr lang="fr-FR" sz="3200" b="1" dirty="0">
                  <a:solidFill>
                    <a:schemeClr val="tx1"/>
                  </a:solidFill>
                </a:endParaRPr>
              </a:p>
            </p:txBody>
          </p:sp>
        </p:grpSp>
      </p:grp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0602F752-A781-B632-600E-CFA60EC17EB1}"/>
              </a:ext>
            </a:extLst>
          </p:cNvPr>
          <p:cNvCxnSpPr/>
          <p:nvPr/>
        </p:nvCxnSpPr>
        <p:spPr>
          <a:xfrm flipH="1">
            <a:off x="6601889" y="3356758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C3AB0592-CAFA-FD83-548F-8FC08F6C4C3C}"/>
              </a:ext>
            </a:extLst>
          </p:cNvPr>
          <p:cNvCxnSpPr/>
          <p:nvPr/>
        </p:nvCxnSpPr>
        <p:spPr>
          <a:xfrm flipH="1">
            <a:off x="6145876" y="3354768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776818" y="989611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11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11 – 2 = …</a:t>
            </a:r>
          </a:p>
        </p:txBody>
      </p:sp>
    </p:spTree>
    <p:extLst>
      <p:ext uri="{BB962C8B-B14F-4D97-AF65-F5344CB8AC3E}">
        <p14:creationId xmlns:p14="http://schemas.microsoft.com/office/powerpoint/2010/main" val="3070565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11 – 2 = …</a:t>
            </a:r>
          </a:p>
        </p:txBody>
      </p:sp>
      <p:grpSp>
        <p:nvGrpSpPr>
          <p:cNvPr id="8" name="Groupe 7">
            <a:extLst>
              <a:ext uri="{FF2B5EF4-FFF2-40B4-BE49-F238E27FC236}">
                <a16:creationId xmlns:a16="http://schemas.microsoft.com/office/drawing/2014/main" id="{CD8032A0-F919-5A37-CD86-D34A45E7FC3B}"/>
              </a:ext>
            </a:extLst>
          </p:cNvPr>
          <p:cNvGrpSpPr/>
          <p:nvPr/>
        </p:nvGrpSpPr>
        <p:grpSpPr>
          <a:xfrm>
            <a:off x="1155866" y="3577204"/>
            <a:ext cx="4992187" cy="723894"/>
            <a:chOff x="96560" y="3185319"/>
            <a:chExt cx="4841976" cy="723894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07D0EA4E-334C-E440-CDE3-24FF4CB71B4B}"/>
                </a:ext>
              </a:extLst>
            </p:cNvPr>
            <p:cNvGrpSpPr/>
            <p:nvPr/>
          </p:nvGrpSpPr>
          <p:grpSpPr>
            <a:xfrm>
              <a:off x="96560" y="3186342"/>
              <a:ext cx="4401797" cy="722871"/>
              <a:chOff x="96560" y="3186342"/>
              <a:chExt cx="9077550" cy="1008000"/>
            </a:xfrm>
          </p:grpSpPr>
          <p:grpSp>
            <p:nvGrpSpPr>
              <p:cNvPr id="25" name="Groupe 24">
                <a:extLst>
                  <a:ext uri="{FF2B5EF4-FFF2-40B4-BE49-F238E27FC236}">
                    <a16:creationId xmlns:a16="http://schemas.microsoft.com/office/drawing/2014/main" id="{6DF00BA0-1D70-3450-683C-D416A2BFAF73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9077550" cy="1008000"/>
                <a:chOff x="-143347" y="3807816"/>
                <a:chExt cx="10080000" cy="1008000"/>
              </a:xfrm>
            </p:grpSpPr>
            <p:sp>
              <p:nvSpPr>
                <p:cNvPr id="27" name="Rectangle 26">
                  <a:extLst>
                    <a:ext uri="{FF2B5EF4-FFF2-40B4-BE49-F238E27FC236}">
                      <a16:creationId xmlns:a16="http://schemas.microsoft.com/office/drawing/2014/main" id="{1A59C346-FF6E-F9F0-2923-70287EA701E4}"/>
                    </a:ext>
                  </a:extLst>
                </p:cNvPr>
                <p:cNvSpPr/>
                <p:nvPr/>
              </p:nvSpPr>
              <p:spPr>
                <a:xfrm>
                  <a:off x="187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3</a:t>
                  </a:r>
                </a:p>
              </p:txBody>
            </p:sp>
            <p:sp>
              <p:nvSpPr>
                <p:cNvPr id="28" name="Rectangle 27">
                  <a:extLst>
                    <a:ext uri="{FF2B5EF4-FFF2-40B4-BE49-F238E27FC236}">
                      <a16:creationId xmlns:a16="http://schemas.microsoft.com/office/drawing/2014/main" id="{6F191125-2B25-7FAE-153E-CD942D159FA4}"/>
                    </a:ext>
                  </a:extLst>
                </p:cNvPr>
                <p:cNvSpPr/>
                <p:nvPr/>
              </p:nvSpPr>
              <p:spPr>
                <a:xfrm>
                  <a:off x="288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4</a:t>
                  </a:r>
                </a:p>
              </p:txBody>
            </p:sp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3BBD07D5-6A36-30DD-0AC4-861C98F0994B}"/>
                    </a:ext>
                  </a:extLst>
                </p:cNvPr>
                <p:cNvSpPr/>
                <p:nvPr/>
              </p:nvSpPr>
              <p:spPr>
                <a:xfrm>
                  <a:off x="-143347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</a:t>
                  </a:r>
                </a:p>
              </p:txBody>
            </p:sp>
            <p:sp>
              <p:nvSpPr>
                <p:cNvPr id="30" name="Rectangle 29">
                  <a:extLst>
                    <a:ext uri="{FF2B5EF4-FFF2-40B4-BE49-F238E27FC236}">
                      <a16:creationId xmlns:a16="http://schemas.microsoft.com/office/drawing/2014/main" id="{59173082-0BE5-C65B-A929-6B37098EF134}"/>
                    </a:ext>
                  </a:extLst>
                </p:cNvPr>
                <p:cNvSpPr/>
                <p:nvPr/>
              </p:nvSpPr>
              <p:spPr>
                <a:xfrm>
                  <a:off x="388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5</a:t>
                  </a:r>
                </a:p>
              </p:txBody>
            </p:sp>
            <p:sp>
              <p:nvSpPr>
                <p:cNvPr id="31" name="Rectangle 30">
                  <a:extLst>
                    <a:ext uri="{FF2B5EF4-FFF2-40B4-BE49-F238E27FC236}">
                      <a16:creationId xmlns:a16="http://schemas.microsoft.com/office/drawing/2014/main" id="{A33B5263-EFAF-72B7-8614-3F41325AE6C5}"/>
                    </a:ext>
                  </a:extLst>
                </p:cNvPr>
                <p:cNvSpPr/>
                <p:nvPr/>
              </p:nvSpPr>
              <p:spPr>
                <a:xfrm>
                  <a:off x="4896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6</a:t>
                  </a:r>
                </a:p>
              </p:txBody>
            </p: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BC259CD8-BE8D-C228-23E8-3FD1DA8F0163}"/>
                    </a:ext>
                  </a:extLst>
                </p:cNvPr>
                <p:cNvSpPr/>
                <p:nvPr/>
              </p:nvSpPr>
              <p:spPr>
                <a:xfrm>
                  <a:off x="5904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7</a:t>
                  </a:r>
                </a:p>
              </p:txBody>
            </p: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82629475-04ED-3728-43B7-208A59BC2F0B}"/>
                    </a:ext>
                  </a:extLst>
                </p:cNvPr>
                <p:cNvSpPr/>
                <p:nvPr/>
              </p:nvSpPr>
              <p:spPr>
                <a:xfrm>
                  <a:off x="6912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8</a:t>
                  </a:r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5A05E5FA-8DA5-7D84-8BC2-0F1401C14404}"/>
                    </a:ext>
                  </a:extLst>
                </p:cNvPr>
                <p:cNvSpPr/>
                <p:nvPr/>
              </p:nvSpPr>
              <p:spPr>
                <a:xfrm>
                  <a:off x="7920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9</a:t>
                  </a:r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A9860406-CFFE-7A39-F493-5276B1E5ADAB}"/>
                    </a:ext>
                  </a:extLst>
                </p:cNvPr>
                <p:cNvSpPr/>
                <p:nvPr/>
              </p:nvSpPr>
              <p:spPr>
                <a:xfrm>
                  <a:off x="8928653" y="3807816"/>
                  <a:ext cx="1008000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10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BDFC0CB7-A2B7-C1B8-85E1-4DB79864CAE0}"/>
                  </a:ext>
                </a:extLst>
              </p:cNvPr>
              <p:cNvSpPr/>
              <p:nvPr/>
            </p:nvSpPr>
            <p:spPr>
              <a:xfrm>
                <a:off x="1004315" y="3186342"/>
                <a:ext cx="907755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2</a:t>
                </a:r>
              </a:p>
            </p:txBody>
          </p:sp>
        </p:grp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ABF3A9D4-A55A-AB35-A5D6-F497E52EB3E4}"/>
                </a:ext>
              </a:extLst>
            </p:cNvPr>
            <p:cNvSpPr/>
            <p:nvPr/>
          </p:nvSpPr>
          <p:spPr>
            <a:xfrm>
              <a:off x="4498357" y="3185319"/>
              <a:ext cx="440179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11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0602F752-A781-B632-600E-CFA60EC17EB1}"/>
              </a:ext>
            </a:extLst>
          </p:cNvPr>
          <p:cNvCxnSpPr/>
          <p:nvPr/>
        </p:nvCxnSpPr>
        <p:spPr>
          <a:xfrm flipH="1">
            <a:off x="5681816" y="3379200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C3AB0592-CAFA-FD83-548F-8FC08F6C4C3C}"/>
              </a:ext>
            </a:extLst>
          </p:cNvPr>
          <p:cNvCxnSpPr/>
          <p:nvPr/>
        </p:nvCxnSpPr>
        <p:spPr>
          <a:xfrm flipH="1">
            <a:off x="5225803" y="3377210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776818" y="989611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3073675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Calcule sur ton ardoise.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9 – 7 = …</a:t>
            </a:r>
          </a:p>
        </p:txBody>
      </p:sp>
    </p:spTree>
    <p:extLst>
      <p:ext uri="{BB962C8B-B14F-4D97-AF65-F5344CB8AC3E}">
        <p14:creationId xmlns:p14="http://schemas.microsoft.com/office/powerpoint/2010/main" val="3466327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9 – 7 = …</a:t>
            </a:r>
          </a:p>
        </p:txBody>
      </p:sp>
      <p:grpSp>
        <p:nvGrpSpPr>
          <p:cNvPr id="9" name="Groupe 8">
            <a:extLst>
              <a:ext uri="{FF2B5EF4-FFF2-40B4-BE49-F238E27FC236}">
                <a16:creationId xmlns:a16="http://schemas.microsoft.com/office/drawing/2014/main" id="{07D0EA4E-334C-E440-CDE3-24FF4CB71B4B}"/>
              </a:ext>
            </a:extLst>
          </p:cNvPr>
          <p:cNvGrpSpPr/>
          <p:nvPr/>
        </p:nvGrpSpPr>
        <p:grpSpPr>
          <a:xfrm>
            <a:off x="1155866" y="3578227"/>
            <a:ext cx="4084517" cy="722871"/>
            <a:chOff x="96560" y="3186342"/>
            <a:chExt cx="8169795" cy="1008000"/>
          </a:xfrm>
        </p:grpSpPr>
        <p:grpSp>
          <p:nvGrpSpPr>
            <p:cNvPr id="25" name="Groupe 24">
              <a:extLst>
                <a:ext uri="{FF2B5EF4-FFF2-40B4-BE49-F238E27FC236}">
                  <a16:creationId xmlns:a16="http://schemas.microsoft.com/office/drawing/2014/main" id="{6DF00BA0-1D70-3450-683C-D416A2BFAF73}"/>
                </a:ext>
              </a:extLst>
            </p:cNvPr>
            <p:cNvGrpSpPr/>
            <p:nvPr/>
          </p:nvGrpSpPr>
          <p:grpSpPr>
            <a:xfrm>
              <a:off x="96560" y="3186342"/>
              <a:ext cx="8169795" cy="1008000"/>
              <a:chOff x="-143347" y="3807816"/>
              <a:chExt cx="9072000" cy="1008000"/>
            </a:xfrm>
          </p:grpSpPr>
          <p:sp>
            <p:nvSpPr>
              <p:cNvPr id="27" name="Rectangle 26">
                <a:extLst>
                  <a:ext uri="{FF2B5EF4-FFF2-40B4-BE49-F238E27FC236}">
                    <a16:creationId xmlns:a16="http://schemas.microsoft.com/office/drawing/2014/main" id="{1A59C346-FF6E-F9F0-2923-70287EA701E4}"/>
                  </a:ext>
                </a:extLst>
              </p:cNvPr>
              <p:cNvSpPr/>
              <p:nvPr/>
            </p:nvSpPr>
            <p:spPr>
              <a:xfrm>
                <a:off x="187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3</a:t>
                </a:r>
              </a:p>
            </p:txBody>
          </p:sp>
          <p:sp>
            <p:nvSpPr>
              <p:cNvPr id="28" name="Rectangle 27">
                <a:extLst>
                  <a:ext uri="{FF2B5EF4-FFF2-40B4-BE49-F238E27FC236}">
                    <a16:creationId xmlns:a16="http://schemas.microsoft.com/office/drawing/2014/main" id="{6F191125-2B25-7FAE-153E-CD942D159FA4}"/>
                  </a:ext>
                </a:extLst>
              </p:cNvPr>
              <p:cNvSpPr/>
              <p:nvPr/>
            </p:nvSpPr>
            <p:spPr>
              <a:xfrm>
                <a:off x="288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4</a:t>
                </a:r>
              </a:p>
            </p:txBody>
          </p:sp>
          <p:sp>
            <p:nvSpPr>
              <p:cNvPr id="29" name="Rectangle 28">
                <a:extLst>
                  <a:ext uri="{FF2B5EF4-FFF2-40B4-BE49-F238E27FC236}">
                    <a16:creationId xmlns:a16="http://schemas.microsoft.com/office/drawing/2014/main" id="{3BBD07D5-6A36-30DD-0AC4-861C98F0994B}"/>
                  </a:ext>
                </a:extLst>
              </p:cNvPr>
              <p:cNvSpPr/>
              <p:nvPr/>
            </p:nvSpPr>
            <p:spPr>
              <a:xfrm>
                <a:off x="-143347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1</a:t>
                </a:r>
              </a:p>
            </p:txBody>
          </p:sp>
          <p:sp>
            <p:nvSpPr>
              <p:cNvPr id="30" name="Rectangle 29">
                <a:extLst>
                  <a:ext uri="{FF2B5EF4-FFF2-40B4-BE49-F238E27FC236}">
                    <a16:creationId xmlns:a16="http://schemas.microsoft.com/office/drawing/2014/main" id="{59173082-0BE5-C65B-A929-6B37098EF134}"/>
                  </a:ext>
                </a:extLst>
              </p:cNvPr>
              <p:cNvSpPr/>
              <p:nvPr/>
            </p:nvSpPr>
            <p:spPr>
              <a:xfrm>
                <a:off x="3888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5</a:t>
                </a:r>
              </a:p>
            </p:txBody>
          </p:sp>
          <p:sp>
            <p:nvSpPr>
              <p:cNvPr id="31" name="Rectangle 30">
                <a:extLst>
                  <a:ext uri="{FF2B5EF4-FFF2-40B4-BE49-F238E27FC236}">
                    <a16:creationId xmlns:a16="http://schemas.microsoft.com/office/drawing/2014/main" id="{A33B5263-EFAF-72B7-8614-3F41325AE6C5}"/>
                  </a:ext>
                </a:extLst>
              </p:cNvPr>
              <p:cNvSpPr/>
              <p:nvPr/>
            </p:nvSpPr>
            <p:spPr>
              <a:xfrm>
                <a:off x="4896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6</a:t>
                </a:r>
              </a:p>
            </p:txBody>
          </p:sp>
          <p:sp>
            <p:nvSpPr>
              <p:cNvPr id="32" name="Rectangle 31">
                <a:extLst>
                  <a:ext uri="{FF2B5EF4-FFF2-40B4-BE49-F238E27FC236}">
                    <a16:creationId xmlns:a16="http://schemas.microsoft.com/office/drawing/2014/main" id="{BC259CD8-BE8D-C228-23E8-3FD1DA8F0163}"/>
                  </a:ext>
                </a:extLst>
              </p:cNvPr>
              <p:cNvSpPr/>
              <p:nvPr/>
            </p:nvSpPr>
            <p:spPr>
              <a:xfrm>
                <a:off x="5904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7</a:t>
                </a:r>
              </a:p>
            </p:txBody>
          </p:sp>
          <p:sp>
            <p:nvSpPr>
              <p:cNvPr id="33" name="Rectangle 32">
                <a:extLst>
                  <a:ext uri="{FF2B5EF4-FFF2-40B4-BE49-F238E27FC236}">
                    <a16:creationId xmlns:a16="http://schemas.microsoft.com/office/drawing/2014/main" id="{82629475-04ED-3728-43B7-208A59BC2F0B}"/>
                  </a:ext>
                </a:extLst>
              </p:cNvPr>
              <p:cNvSpPr/>
              <p:nvPr/>
            </p:nvSpPr>
            <p:spPr>
              <a:xfrm>
                <a:off x="6912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8</a:t>
                </a:r>
              </a:p>
            </p:txBody>
          </p:sp>
          <p:sp>
            <p:nvSpPr>
              <p:cNvPr id="34" name="Rectangle 33">
                <a:extLst>
                  <a:ext uri="{FF2B5EF4-FFF2-40B4-BE49-F238E27FC236}">
                    <a16:creationId xmlns:a16="http://schemas.microsoft.com/office/drawing/2014/main" id="{5A05E5FA-8DA5-7D84-8BC2-0F1401C14404}"/>
                  </a:ext>
                </a:extLst>
              </p:cNvPr>
              <p:cNvSpPr/>
              <p:nvPr/>
            </p:nvSpPr>
            <p:spPr>
              <a:xfrm>
                <a:off x="7920653" y="3807816"/>
                <a:ext cx="1008000" cy="1008000"/>
              </a:xfrm>
              <a:prstGeom prst="rect">
                <a:avLst/>
              </a:prstGeom>
              <a:solidFill>
                <a:schemeClr val="bg1"/>
              </a:solidFill>
              <a:ln w="38100">
                <a:solidFill>
                  <a:srgbClr val="C00000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fr-FR" sz="2800" b="1" dirty="0">
                    <a:solidFill>
                      <a:schemeClr val="tx1"/>
                    </a:solidFill>
                  </a:rPr>
                  <a:t>9</a:t>
                </a:r>
              </a:p>
            </p:txBody>
          </p:sp>
        </p:grp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DFC0CB7-A2B7-C1B8-85E1-4DB79864CAE0}"/>
                </a:ext>
              </a:extLst>
            </p:cNvPr>
            <p:cNvSpPr/>
            <p:nvPr/>
          </p:nvSpPr>
          <p:spPr>
            <a:xfrm>
              <a:off x="1004315" y="3186342"/>
              <a:ext cx="907755" cy="100800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</a:t>
              </a:r>
            </a:p>
          </p:txBody>
        </p:sp>
      </p:grpSp>
      <p:cxnSp>
        <p:nvCxnSpPr>
          <p:cNvPr id="38" name="Connecteur droit 37">
            <a:extLst>
              <a:ext uri="{FF2B5EF4-FFF2-40B4-BE49-F238E27FC236}">
                <a16:creationId xmlns:a16="http://schemas.microsoft.com/office/drawing/2014/main" id="{0602F752-A781-B632-600E-CFA60EC17EB1}"/>
              </a:ext>
            </a:extLst>
          </p:cNvPr>
          <p:cNvCxnSpPr/>
          <p:nvPr/>
        </p:nvCxnSpPr>
        <p:spPr>
          <a:xfrm flipH="1">
            <a:off x="4759152" y="3387628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38">
            <a:extLst>
              <a:ext uri="{FF2B5EF4-FFF2-40B4-BE49-F238E27FC236}">
                <a16:creationId xmlns:a16="http://schemas.microsoft.com/office/drawing/2014/main" id="{C3AB0592-CAFA-FD83-548F-8FC08F6C4C3C}"/>
              </a:ext>
            </a:extLst>
          </p:cNvPr>
          <p:cNvCxnSpPr/>
          <p:nvPr/>
        </p:nvCxnSpPr>
        <p:spPr>
          <a:xfrm flipH="1">
            <a:off x="4277921" y="3387629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306785" y="96048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2</a:t>
            </a:r>
          </a:p>
        </p:txBody>
      </p:sp>
      <p:cxnSp>
        <p:nvCxnSpPr>
          <p:cNvPr id="4" name="Connecteur droit 3">
            <a:extLst>
              <a:ext uri="{FF2B5EF4-FFF2-40B4-BE49-F238E27FC236}">
                <a16:creationId xmlns:a16="http://schemas.microsoft.com/office/drawing/2014/main" id="{5572D56B-917E-D18D-42CD-B096555540DD}"/>
              </a:ext>
            </a:extLst>
          </p:cNvPr>
          <p:cNvCxnSpPr/>
          <p:nvPr/>
        </p:nvCxnSpPr>
        <p:spPr>
          <a:xfrm flipH="1">
            <a:off x="3833834" y="3387628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C79A86D-A287-5421-20AA-318D96B89AB6}"/>
              </a:ext>
            </a:extLst>
          </p:cNvPr>
          <p:cNvCxnSpPr/>
          <p:nvPr/>
        </p:nvCxnSpPr>
        <p:spPr>
          <a:xfrm flipH="1">
            <a:off x="3379998" y="3377210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48812281-58A9-9A6E-3222-42BA88010C83}"/>
              </a:ext>
            </a:extLst>
          </p:cNvPr>
          <p:cNvCxnSpPr/>
          <p:nvPr/>
        </p:nvCxnSpPr>
        <p:spPr>
          <a:xfrm flipH="1">
            <a:off x="2968551" y="3387627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12B071E0-B535-7CE1-6424-4786C3D7C8D6}"/>
              </a:ext>
            </a:extLst>
          </p:cNvPr>
          <p:cNvCxnSpPr/>
          <p:nvPr/>
        </p:nvCxnSpPr>
        <p:spPr>
          <a:xfrm flipH="1">
            <a:off x="2514715" y="3387626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>
            <a:extLst>
              <a:ext uri="{FF2B5EF4-FFF2-40B4-BE49-F238E27FC236}">
                <a16:creationId xmlns:a16="http://schemas.microsoft.com/office/drawing/2014/main" id="{95E0C913-DFFE-286C-1B32-D74F50091F8F}"/>
              </a:ext>
            </a:extLst>
          </p:cNvPr>
          <p:cNvCxnSpPr/>
          <p:nvPr/>
        </p:nvCxnSpPr>
        <p:spPr>
          <a:xfrm flipH="1">
            <a:off x="2065580" y="3355791"/>
            <a:ext cx="551015" cy="1167741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5999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Autre solution : faire l’écart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3/4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B1DB2F89-9FA8-1D56-2E4C-1CFB97A62BB3}"/>
              </a:ext>
            </a:extLst>
          </p:cNvPr>
          <p:cNvSpPr txBox="1"/>
          <p:nvPr/>
        </p:nvSpPr>
        <p:spPr>
          <a:xfrm>
            <a:off x="2341088" y="989611"/>
            <a:ext cx="4617851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9 – 7 = …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5306785" y="96048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80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9F81FF0F-3111-2605-2655-EC777881164C}"/>
              </a:ext>
            </a:extLst>
          </p:cNvPr>
          <p:cNvSpPr/>
          <p:nvPr/>
        </p:nvSpPr>
        <p:spPr>
          <a:xfrm>
            <a:off x="2772092" y="3307081"/>
            <a:ext cx="3599815" cy="563880"/>
          </a:xfrm>
          <a:prstGeom prst="rect">
            <a:avLst/>
          </a:prstGeom>
          <a:solidFill>
            <a:srgbClr val="F5A9BB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800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8453DD1-6435-995E-5FD5-C0545D6D3FB9}"/>
              </a:ext>
            </a:extLst>
          </p:cNvPr>
          <p:cNvSpPr/>
          <p:nvPr/>
        </p:nvSpPr>
        <p:spPr>
          <a:xfrm>
            <a:off x="2772092" y="3870961"/>
            <a:ext cx="2853690" cy="56388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fr-FR" sz="2400" b="1" kern="1200" dirty="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endParaRPr lang="fr-FR" sz="11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Accolade fermante 6">
            <a:extLst>
              <a:ext uri="{FF2B5EF4-FFF2-40B4-BE49-F238E27FC236}">
                <a16:creationId xmlns:a16="http://schemas.microsoft.com/office/drawing/2014/main" id="{54F60AC6-6312-CA71-D346-1284821F9934}"/>
              </a:ext>
            </a:extLst>
          </p:cNvPr>
          <p:cNvSpPr/>
          <p:nvPr/>
        </p:nvSpPr>
        <p:spPr>
          <a:xfrm rot="5400000">
            <a:off x="5857874" y="3638869"/>
            <a:ext cx="281940" cy="746125"/>
          </a:xfrm>
          <a:prstGeom prst="rightBrace">
            <a:avLst>
              <a:gd name="adj1" fmla="val 38492"/>
              <a:gd name="adj2" fmla="val 50000"/>
            </a:avLst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753652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" grpId="0" animBg="1"/>
      <p:bldP spid="6" grpId="0" animBg="1"/>
      <p:bldP spid="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151</TotalTime>
  <Words>160</Words>
  <Application>Microsoft Office PowerPoint</Application>
  <PresentationFormat>Affichage à l'écran 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Calcule sur ton ardoise. </vt:lpstr>
      <vt:lpstr>Correction</vt:lpstr>
      <vt:lpstr>Calcule sur ton ardoise. </vt:lpstr>
      <vt:lpstr>Correction</vt:lpstr>
      <vt:lpstr>Calcule sur ton ardoise. </vt:lpstr>
      <vt:lpstr>Correction</vt:lpstr>
      <vt:lpstr>Autre solution : faire l’écart</vt:lpstr>
      <vt:lpstr>Calcule sur ton ardoise. </vt:lpstr>
      <vt:lpstr>Correction</vt:lpstr>
      <vt:lpstr>Comment calculer ?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46</cp:revision>
  <dcterms:created xsi:type="dcterms:W3CDTF">2023-02-07T14:55:57Z</dcterms:created>
  <dcterms:modified xsi:type="dcterms:W3CDTF">2025-08-12T16:33:41Z</dcterms:modified>
</cp:coreProperties>
</file>